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pos="1139" userDrawn="1">
          <p15:clr>
            <a:srgbClr val="A4A3A4"/>
          </p15:clr>
        </p15:guide>
        <p15:guide id="4" pos="3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2ED"/>
    <a:srgbClr val="DEC682"/>
    <a:srgbClr val="BA963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8" autoAdjust="0"/>
    <p:restoredTop sz="94660"/>
  </p:normalViewPr>
  <p:slideViewPr>
    <p:cSldViewPr snapToGrid="0" showGuides="1">
      <p:cViewPr>
        <p:scale>
          <a:sx n="75" d="100"/>
          <a:sy n="75" d="100"/>
        </p:scale>
        <p:origin x="3090" y="174"/>
      </p:cViewPr>
      <p:guideLst>
        <p:guide orient="horz" pos="3120"/>
        <p:guide pos="2160"/>
        <p:guide pos="1139"/>
        <p:guide pos="3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348D90A-5F72-4A2B-B665-12FD4A7D3523}"/>
              </a:ext>
            </a:extLst>
          </p:cNvPr>
          <p:cNvSpPr txBox="1"/>
          <p:nvPr userDrawn="1"/>
        </p:nvSpPr>
        <p:spPr>
          <a:xfrm>
            <a:off x="643621" y="3337357"/>
            <a:ext cx="5570756" cy="461665"/>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　私は、国連が提唱する「持続可能な開発目標（ＳＤＧｓ）」に賛同し、</a:t>
            </a:r>
            <a:endParaRPr kumimoji="1" lang="en-US" altLang="ja-JP" sz="1200" dirty="0">
              <a:latin typeface="UD デジタル 教科書体 NP-B" panose="02020700000000000000" pitchFamily="18" charset="-128"/>
              <a:ea typeface="UD デジタル 教科書体 NP-B" panose="02020700000000000000" pitchFamily="18" charset="-128"/>
            </a:endParaRPr>
          </a:p>
          <a:p>
            <a:r>
              <a:rPr kumimoji="1" lang="ja-JP" altLang="en-US" sz="1200" dirty="0">
                <a:latin typeface="UD デジタル 教科書体 NP-B" panose="02020700000000000000" pitchFamily="18" charset="-128"/>
                <a:ea typeface="UD デジタル 教科書体 NP-B" panose="02020700000000000000" pitchFamily="18" charset="-128"/>
              </a:rPr>
              <a:t>持続可能な社会の実現に向けて積極的な取組を行っていくことを宣言します。</a:t>
            </a:r>
          </a:p>
        </p:txBody>
      </p:sp>
      <p:sp>
        <p:nvSpPr>
          <p:cNvPr id="8" name="テキスト ボックス 7">
            <a:extLst>
              <a:ext uri="{FF2B5EF4-FFF2-40B4-BE49-F238E27FC236}">
                <a16:creationId xmlns:a16="http://schemas.microsoft.com/office/drawing/2014/main" id="{1D5FA643-3CF9-41B9-B5BA-86AB2CCB92D3}"/>
              </a:ext>
            </a:extLst>
          </p:cNvPr>
          <p:cNvSpPr txBox="1"/>
          <p:nvPr userDrawn="1"/>
        </p:nvSpPr>
        <p:spPr>
          <a:xfrm>
            <a:off x="7184571" y="145143"/>
            <a:ext cx="1569660" cy="646331"/>
          </a:xfrm>
          <a:prstGeom prst="rect">
            <a:avLst/>
          </a:prstGeom>
          <a:solidFill>
            <a:srgbClr val="FFFF00"/>
          </a:solidFill>
          <a:ln w="38100">
            <a:solidFill>
              <a:srgbClr val="FF0000"/>
            </a:solidFill>
          </a:ln>
        </p:spPr>
        <p:txBody>
          <a:bodyPr wrap="none" rtlCol="0">
            <a:spAutoFit/>
          </a:bodyPr>
          <a:lstStyle/>
          <a:p>
            <a:pPr algn="ctr"/>
            <a:r>
              <a:rPr kumimoji="1" lang="ja-JP" altLang="en-US" sz="3600" dirty="0">
                <a:solidFill>
                  <a:srgbClr val="FF0000"/>
                </a:solidFill>
                <a:latin typeface="BIZ UDゴシック" panose="020B0400000000000000" pitchFamily="49" charset="-128"/>
                <a:ea typeface="BIZ UDゴシック" panose="020B0400000000000000" pitchFamily="49" charset="-128"/>
              </a:rPr>
              <a:t>個人用</a:t>
            </a:r>
          </a:p>
        </p:txBody>
      </p:sp>
      <p:sp>
        <p:nvSpPr>
          <p:cNvPr id="9" name="テキスト ボックス 8">
            <a:extLst>
              <a:ext uri="{FF2B5EF4-FFF2-40B4-BE49-F238E27FC236}">
                <a16:creationId xmlns:a16="http://schemas.microsoft.com/office/drawing/2014/main" id="{6469D15F-573C-4689-8C6D-EB0CDF8FF7DD}"/>
              </a:ext>
            </a:extLst>
          </p:cNvPr>
          <p:cNvSpPr txBox="1"/>
          <p:nvPr userDrawn="1"/>
        </p:nvSpPr>
        <p:spPr>
          <a:xfrm>
            <a:off x="7878438" y="8338248"/>
            <a:ext cx="3691262" cy="738664"/>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日付、氏名を入力してください。</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必要に応じて文字の大きさや位置などを</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調整してください。</a:t>
            </a:r>
          </a:p>
        </p:txBody>
      </p:sp>
    </p:spTree>
    <p:extLst>
      <p:ext uri="{BB962C8B-B14F-4D97-AF65-F5344CB8AC3E}">
        <p14:creationId xmlns:p14="http://schemas.microsoft.com/office/powerpoint/2010/main" val="18734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71382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184386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1F28146-3597-4BAF-9AA0-851AEC1A4E9D}"/>
              </a:ext>
            </a:extLst>
          </p:cNvPr>
          <p:cNvSpPr txBox="1"/>
          <p:nvPr userDrawn="1"/>
        </p:nvSpPr>
        <p:spPr>
          <a:xfrm>
            <a:off x="643621" y="3337357"/>
            <a:ext cx="5570756" cy="461665"/>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　私たちは、国連が提唱する「持続可能な開発目標（ＳＤＧｓ）」に賛同し、</a:t>
            </a:r>
            <a:endParaRPr kumimoji="1" lang="en-US" altLang="ja-JP" sz="1200" dirty="0">
              <a:latin typeface="UD デジタル 教科書体 NP-B" panose="02020700000000000000" pitchFamily="18" charset="-128"/>
              <a:ea typeface="UD デジタル 教科書体 NP-B" panose="02020700000000000000" pitchFamily="18" charset="-128"/>
            </a:endParaRPr>
          </a:p>
          <a:p>
            <a:r>
              <a:rPr kumimoji="1" lang="ja-JP" altLang="en-US" sz="1200" dirty="0">
                <a:latin typeface="UD デジタル 教科書体 NP-B" panose="02020700000000000000" pitchFamily="18" charset="-128"/>
                <a:ea typeface="UD デジタル 教科書体 NP-B" panose="02020700000000000000" pitchFamily="18" charset="-128"/>
              </a:rPr>
              <a:t>持続可能な社会の実現に向けて積極的な取組を行っていくことを宣言します。</a:t>
            </a:r>
          </a:p>
        </p:txBody>
      </p:sp>
      <p:sp>
        <p:nvSpPr>
          <p:cNvPr id="9" name="テキスト ボックス 8">
            <a:extLst>
              <a:ext uri="{FF2B5EF4-FFF2-40B4-BE49-F238E27FC236}">
                <a16:creationId xmlns:a16="http://schemas.microsoft.com/office/drawing/2014/main" id="{9D80B68F-93AD-43DF-B663-F4453D874D8C}"/>
              </a:ext>
            </a:extLst>
          </p:cNvPr>
          <p:cNvSpPr txBox="1"/>
          <p:nvPr userDrawn="1"/>
        </p:nvSpPr>
        <p:spPr>
          <a:xfrm>
            <a:off x="7184571" y="145143"/>
            <a:ext cx="2954655" cy="646331"/>
          </a:xfrm>
          <a:prstGeom prst="rect">
            <a:avLst/>
          </a:prstGeom>
          <a:solidFill>
            <a:srgbClr val="FFFF00"/>
          </a:solidFill>
          <a:ln w="38100">
            <a:solidFill>
              <a:srgbClr val="FF0000"/>
            </a:solidFill>
          </a:ln>
        </p:spPr>
        <p:txBody>
          <a:bodyPr wrap="none" rtlCol="0">
            <a:spAutoFit/>
          </a:bodyPr>
          <a:lstStyle/>
          <a:p>
            <a:pPr algn="ctr"/>
            <a:r>
              <a:rPr kumimoji="1" lang="ja-JP" altLang="en-US" sz="3600" dirty="0">
                <a:solidFill>
                  <a:srgbClr val="FF0000"/>
                </a:solidFill>
                <a:latin typeface="BIZ UDゴシック" panose="020B0400000000000000" pitchFamily="49" charset="-128"/>
                <a:ea typeface="BIZ UDゴシック" panose="020B0400000000000000" pitchFamily="49" charset="-128"/>
              </a:rPr>
              <a:t>企業・団体用</a:t>
            </a:r>
          </a:p>
        </p:txBody>
      </p:sp>
      <p:sp>
        <p:nvSpPr>
          <p:cNvPr id="10" name="テキスト ボックス 9">
            <a:extLst>
              <a:ext uri="{FF2B5EF4-FFF2-40B4-BE49-F238E27FC236}">
                <a16:creationId xmlns:a16="http://schemas.microsoft.com/office/drawing/2014/main" id="{70DDCD9A-64D1-42FC-8E97-3B3753226537}"/>
              </a:ext>
            </a:extLst>
          </p:cNvPr>
          <p:cNvSpPr txBox="1"/>
          <p:nvPr userDrawn="1"/>
        </p:nvSpPr>
        <p:spPr>
          <a:xfrm>
            <a:off x="7878438" y="8338248"/>
            <a:ext cx="3691262" cy="954107"/>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日付、団体・企業名、代表者役職・氏名</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400" dirty="0">
                <a:solidFill>
                  <a:srgbClr val="FF0000"/>
                </a:solidFill>
                <a:latin typeface="BIZ UDゴシック" panose="020B0400000000000000" pitchFamily="49" charset="-128"/>
                <a:ea typeface="BIZ UDゴシック" panose="020B0400000000000000" pitchFamily="49" charset="-128"/>
              </a:rPr>
              <a:t>を入力してください。</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必要に応じて文字の大きさや位置などを</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調整してください。</a:t>
            </a:r>
          </a:p>
        </p:txBody>
      </p:sp>
    </p:spTree>
    <p:extLst>
      <p:ext uri="{BB962C8B-B14F-4D97-AF65-F5344CB8AC3E}">
        <p14:creationId xmlns:p14="http://schemas.microsoft.com/office/powerpoint/2010/main" val="188608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258848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352669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245394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318108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216977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18062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B99A3A-6DD3-446A-9901-28E7638CDD89}"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97729091-58BF-4163-80E6-D65EAC2F036A}" type="slidenum">
              <a:rPr kumimoji="1" lang="ja-JP" altLang="en-US" smtClean="0"/>
              <a:t>‹#›</a:t>
            </a:fld>
            <a:endParaRPr kumimoji="1" lang="ja-JP" altLang="en-US"/>
          </a:p>
        </p:txBody>
      </p:sp>
    </p:spTree>
    <p:extLst>
      <p:ext uri="{BB962C8B-B14F-4D97-AF65-F5344CB8AC3E}">
        <p14:creationId xmlns:p14="http://schemas.microsoft.com/office/powerpoint/2010/main" val="199386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D096E7B-5E32-4480-AB56-A799A8281EE2}"/>
              </a:ext>
            </a:extLst>
          </p:cNvPr>
          <p:cNvPicPr>
            <a:picLocks noChangeAspect="1"/>
          </p:cNvPicPr>
          <p:nvPr userDrawn="1"/>
        </p:nvPicPr>
        <p:blipFill rotWithShape="1">
          <a:blip r:embed="rId13">
            <a:duotone>
              <a:schemeClr val="accent5">
                <a:shade val="45000"/>
                <a:satMod val="135000"/>
              </a:schemeClr>
              <a:prstClr val="white"/>
            </a:duotone>
            <a:extLst>
              <a:ext uri="{BEBA8EAE-BF5A-486C-A8C5-ECC9F3942E4B}">
                <a14:imgProps xmlns:a14="http://schemas.microsoft.com/office/drawing/2010/main">
                  <a14:imgLayer r:embed="rId14">
                    <a14:imgEffect>
                      <a14:saturation sat="66000"/>
                    </a14:imgEffect>
                  </a14:imgLayer>
                </a14:imgProps>
              </a:ext>
            </a:extLst>
          </a:blip>
          <a:srcRect t="53279" b="3965"/>
          <a:stretch/>
        </p:blipFill>
        <p:spPr>
          <a:xfrm flipH="1">
            <a:off x="0" y="7816938"/>
            <a:ext cx="6858000" cy="2089061"/>
          </a:xfrm>
          <a:prstGeom prst="rect">
            <a:avLst/>
          </a:prstGeom>
        </p:spPr>
      </p:pic>
      <p:cxnSp>
        <p:nvCxnSpPr>
          <p:cNvPr id="3" name="直線コネクタ 2">
            <a:extLst>
              <a:ext uri="{FF2B5EF4-FFF2-40B4-BE49-F238E27FC236}">
                <a16:creationId xmlns:a16="http://schemas.microsoft.com/office/drawing/2014/main" id="{2673D806-0F11-44FF-AEFD-99F4015E422B}"/>
              </a:ext>
            </a:extLst>
          </p:cNvPr>
          <p:cNvCxnSpPr/>
          <p:nvPr userDrawn="1"/>
        </p:nvCxnSpPr>
        <p:spPr>
          <a:xfrm>
            <a:off x="588247" y="6034834"/>
            <a:ext cx="5570756"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0B80C383-499A-46F1-830B-6FF441ECCBD6}"/>
              </a:ext>
            </a:extLst>
          </p:cNvPr>
          <p:cNvPicPr>
            <a:picLocks noChangeAspect="1"/>
          </p:cNvPicPr>
          <p:nvPr userDrawn="1"/>
        </p:nvPicPr>
        <p:blipFill>
          <a:blip r:embed="rId15"/>
          <a:stretch>
            <a:fillRect/>
          </a:stretch>
        </p:blipFill>
        <p:spPr>
          <a:xfrm>
            <a:off x="5448457" y="346909"/>
            <a:ext cx="1106504" cy="606052"/>
          </a:xfrm>
          <a:prstGeom prst="rect">
            <a:avLst/>
          </a:prstGeom>
        </p:spPr>
      </p:pic>
      <p:pic>
        <p:nvPicPr>
          <p:cNvPr id="9" name="図 8">
            <a:extLst>
              <a:ext uri="{FF2B5EF4-FFF2-40B4-BE49-F238E27FC236}">
                <a16:creationId xmlns:a16="http://schemas.microsoft.com/office/drawing/2014/main" id="{780A9852-203F-4725-AB15-90C8D236F78D}"/>
              </a:ext>
            </a:extLst>
          </p:cNvPr>
          <p:cNvPicPr>
            <a:picLocks noChangeAspect="1"/>
          </p:cNvPicPr>
          <p:nvPr userDrawn="1"/>
        </p:nvPicPr>
        <p:blipFill rotWithShape="1">
          <a:blip r:embed="rId16"/>
          <a:srcRect t="4273" b="87991"/>
          <a:stretch/>
        </p:blipFill>
        <p:spPr>
          <a:xfrm>
            <a:off x="0" y="-4140"/>
            <a:ext cx="6858000" cy="375084"/>
          </a:xfrm>
          <a:prstGeom prst="rect">
            <a:avLst/>
          </a:prstGeom>
        </p:spPr>
      </p:pic>
      <p:sp>
        <p:nvSpPr>
          <p:cNvPr id="10" name="テキスト ボックス 9">
            <a:extLst>
              <a:ext uri="{FF2B5EF4-FFF2-40B4-BE49-F238E27FC236}">
                <a16:creationId xmlns:a16="http://schemas.microsoft.com/office/drawing/2014/main" id="{3BCC0067-5E90-4EC7-942A-7E704B46A2F1}"/>
              </a:ext>
            </a:extLst>
          </p:cNvPr>
          <p:cNvSpPr txBox="1"/>
          <p:nvPr userDrawn="1"/>
        </p:nvSpPr>
        <p:spPr>
          <a:xfrm>
            <a:off x="1028343" y="1040321"/>
            <a:ext cx="4801314" cy="707886"/>
          </a:xfrm>
          <a:prstGeom prst="rect">
            <a:avLst/>
          </a:prstGeom>
          <a:noFill/>
        </p:spPr>
        <p:txBody>
          <a:bodyPr wrap="none" rtlCol="0">
            <a:spAutoFit/>
          </a:bodyPr>
          <a:lstStyle/>
          <a:p>
            <a:r>
              <a:rPr kumimoji="1" lang="ja-JP" altLang="en-US" sz="4000" b="1" dirty="0">
                <a:latin typeface="BIZ UDゴシック" panose="020B0400000000000000" pitchFamily="49" charset="-128"/>
                <a:ea typeface="BIZ UDゴシック" panose="020B0400000000000000" pitchFamily="49" charset="-128"/>
              </a:rPr>
              <a:t>ＳＤＧｓ取組宣言書</a:t>
            </a:r>
          </a:p>
        </p:txBody>
      </p:sp>
      <p:pic>
        <p:nvPicPr>
          <p:cNvPr id="12" name="図 11">
            <a:extLst>
              <a:ext uri="{FF2B5EF4-FFF2-40B4-BE49-F238E27FC236}">
                <a16:creationId xmlns:a16="http://schemas.microsoft.com/office/drawing/2014/main" id="{C60306D1-A6F9-436C-991D-6574C2974988}"/>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5276" t="17612" r="15276" b="14734"/>
          <a:stretch/>
        </p:blipFill>
        <p:spPr>
          <a:xfrm>
            <a:off x="2779486" y="1873607"/>
            <a:ext cx="1299028" cy="1265494"/>
          </a:xfrm>
          <a:prstGeom prst="rect">
            <a:avLst/>
          </a:prstGeom>
        </p:spPr>
      </p:pic>
      <p:pic>
        <p:nvPicPr>
          <p:cNvPr id="13" name="図 12">
            <a:extLst>
              <a:ext uri="{FF2B5EF4-FFF2-40B4-BE49-F238E27FC236}">
                <a16:creationId xmlns:a16="http://schemas.microsoft.com/office/drawing/2014/main" id="{06D071A4-6BAB-4581-99FD-D4799BC636F3}"/>
              </a:ext>
            </a:extLst>
          </p:cNvPr>
          <p:cNvPicPr>
            <a:picLocks noChangeAspect="1"/>
          </p:cNvPicPr>
          <p:nvPr userDrawn="1"/>
        </p:nvPicPr>
        <p:blipFill>
          <a:blip r:embed="rId18"/>
          <a:stretch>
            <a:fillRect/>
          </a:stretch>
        </p:blipFill>
        <p:spPr>
          <a:xfrm>
            <a:off x="1921017" y="603760"/>
            <a:ext cx="335641" cy="238343"/>
          </a:xfrm>
          <a:prstGeom prst="rect">
            <a:avLst/>
          </a:prstGeom>
        </p:spPr>
      </p:pic>
      <p:sp>
        <p:nvSpPr>
          <p:cNvPr id="14" name="テキスト ボックス 13">
            <a:extLst>
              <a:ext uri="{FF2B5EF4-FFF2-40B4-BE49-F238E27FC236}">
                <a16:creationId xmlns:a16="http://schemas.microsoft.com/office/drawing/2014/main" id="{C213A0F0-4A3F-40C4-B160-A0FAEF4CB775}"/>
              </a:ext>
            </a:extLst>
          </p:cNvPr>
          <p:cNvSpPr txBox="1"/>
          <p:nvPr userDrawn="1"/>
        </p:nvSpPr>
        <p:spPr>
          <a:xfrm>
            <a:off x="2241031" y="584432"/>
            <a:ext cx="2800767" cy="276999"/>
          </a:xfrm>
          <a:prstGeom prst="rect">
            <a:avLst/>
          </a:prstGeom>
          <a:noFill/>
        </p:spPr>
        <p:txBody>
          <a:bodyPr wrap="none" rtlCol="0">
            <a:spAutoFit/>
          </a:bodyPr>
          <a:lstStyle/>
          <a:p>
            <a:r>
              <a:rPr kumimoji="1" lang="ja-JP" altLang="en-US" sz="1200" dirty="0">
                <a:latin typeface="BIZ UDゴシック" panose="020B0400000000000000" pitchFamily="49" charset="-128"/>
                <a:ea typeface="BIZ UDゴシック" panose="020B0400000000000000" pitchFamily="49" charset="-128"/>
              </a:rPr>
              <a:t>大仙市ＳＤＧｓ取組宣言プロジェクト</a:t>
            </a:r>
          </a:p>
        </p:txBody>
      </p:sp>
      <p:cxnSp>
        <p:nvCxnSpPr>
          <p:cNvPr id="15" name="直線コネクタ 14">
            <a:extLst>
              <a:ext uri="{FF2B5EF4-FFF2-40B4-BE49-F238E27FC236}">
                <a16:creationId xmlns:a16="http://schemas.microsoft.com/office/drawing/2014/main" id="{4A439E38-A5C0-4FAA-A88E-ED7ADF8EC5B6}"/>
              </a:ext>
            </a:extLst>
          </p:cNvPr>
          <p:cNvCxnSpPr>
            <a:cxnSpLocks/>
          </p:cNvCxnSpPr>
          <p:nvPr userDrawn="1"/>
        </p:nvCxnSpPr>
        <p:spPr>
          <a:xfrm>
            <a:off x="1894211" y="555487"/>
            <a:ext cx="30809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02CCF04-CF11-4CF8-AB24-D2DBFA29CFE3}"/>
              </a:ext>
            </a:extLst>
          </p:cNvPr>
          <p:cNvCxnSpPr>
            <a:cxnSpLocks/>
          </p:cNvCxnSpPr>
          <p:nvPr userDrawn="1"/>
        </p:nvCxnSpPr>
        <p:spPr>
          <a:xfrm>
            <a:off x="1894211" y="890375"/>
            <a:ext cx="30809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E8AA550-A966-4D19-B4B7-A066BCDB21D0}"/>
              </a:ext>
            </a:extLst>
          </p:cNvPr>
          <p:cNvSpPr txBox="1"/>
          <p:nvPr userDrawn="1"/>
        </p:nvSpPr>
        <p:spPr>
          <a:xfrm>
            <a:off x="643621" y="4194268"/>
            <a:ext cx="2592000" cy="276999"/>
          </a:xfrm>
          <a:prstGeom prst="rect">
            <a:avLst/>
          </a:prstGeom>
          <a:solidFill>
            <a:schemeClr val="accent5">
              <a:lumMod val="75000"/>
            </a:schemeClr>
          </a:solidFill>
        </p:spPr>
        <p:txBody>
          <a:bodyPr wrap="square" tIns="36000" rtlCol="0">
            <a:spAutoFit/>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現在取り組んでいること</a:t>
            </a:r>
          </a:p>
        </p:txBody>
      </p:sp>
      <p:cxnSp>
        <p:nvCxnSpPr>
          <p:cNvPr id="18" name="直線コネクタ 17">
            <a:extLst>
              <a:ext uri="{FF2B5EF4-FFF2-40B4-BE49-F238E27FC236}">
                <a16:creationId xmlns:a16="http://schemas.microsoft.com/office/drawing/2014/main" id="{88916554-EB7A-4186-A48C-9F002BF0EB6C}"/>
              </a:ext>
            </a:extLst>
          </p:cNvPr>
          <p:cNvCxnSpPr/>
          <p:nvPr userDrawn="1"/>
        </p:nvCxnSpPr>
        <p:spPr>
          <a:xfrm>
            <a:off x="606055" y="4194267"/>
            <a:ext cx="0" cy="27699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31A0BF9-3242-4187-ADC8-225A11E52FA8}"/>
              </a:ext>
            </a:extLst>
          </p:cNvPr>
          <p:cNvCxnSpPr/>
          <p:nvPr userDrawn="1"/>
        </p:nvCxnSpPr>
        <p:spPr>
          <a:xfrm>
            <a:off x="3273187" y="4194267"/>
            <a:ext cx="0" cy="27699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5398C6D0-30AA-45E2-8FB1-0093BFFEFA5C}"/>
              </a:ext>
            </a:extLst>
          </p:cNvPr>
          <p:cNvSpPr txBox="1"/>
          <p:nvPr userDrawn="1"/>
        </p:nvSpPr>
        <p:spPr>
          <a:xfrm>
            <a:off x="643621" y="6175056"/>
            <a:ext cx="2592000" cy="276999"/>
          </a:xfrm>
          <a:prstGeom prst="rect">
            <a:avLst/>
          </a:prstGeom>
          <a:solidFill>
            <a:schemeClr val="accent5">
              <a:lumMod val="75000"/>
            </a:schemeClr>
          </a:solidFill>
        </p:spPr>
        <p:txBody>
          <a:bodyPr wrap="square" tIns="36000" rtlCol="0">
            <a:spAutoFit/>
          </a:bodyPr>
          <a:lstStyle/>
          <a:p>
            <a:pPr algn="ctr"/>
            <a:r>
              <a:rPr kumimoji="1" lang="ja-JP" altLang="en-US" sz="1200" b="1" dirty="0">
                <a:solidFill>
                  <a:schemeClr val="bg1"/>
                </a:solidFill>
                <a:latin typeface="BIZ UDゴシック" panose="020B0400000000000000" pitchFamily="49" charset="-128"/>
                <a:ea typeface="BIZ UDゴシック" panose="020B0400000000000000" pitchFamily="49" charset="-128"/>
              </a:rPr>
              <a:t>これから取り組むこと</a:t>
            </a:r>
          </a:p>
        </p:txBody>
      </p:sp>
      <p:cxnSp>
        <p:nvCxnSpPr>
          <p:cNvPr id="21" name="直線コネクタ 20">
            <a:extLst>
              <a:ext uri="{FF2B5EF4-FFF2-40B4-BE49-F238E27FC236}">
                <a16:creationId xmlns:a16="http://schemas.microsoft.com/office/drawing/2014/main" id="{F5BE9A60-EAC4-45D0-89D1-12D4CC7DD9EB}"/>
              </a:ext>
            </a:extLst>
          </p:cNvPr>
          <p:cNvCxnSpPr/>
          <p:nvPr userDrawn="1"/>
        </p:nvCxnSpPr>
        <p:spPr>
          <a:xfrm>
            <a:off x="606055" y="6175055"/>
            <a:ext cx="0" cy="27699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85B2B75-E066-4735-A96A-66339404D2B7}"/>
              </a:ext>
            </a:extLst>
          </p:cNvPr>
          <p:cNvCxnSpPr/>
          <p:nvPr userDrawn="1"/>
        </p:nvCxnSpPr>
        <p:spPr>
          <a:xfrm>
            <a:off x="3273187" y="6175055"/>
            <a:ext cx="0" cy="276998"/>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図 22">
            <a:extLst>
              <a:ext uri="{FF2B5EF4-FFF2-40B4-BE49-F238E27FC236}">
                <a16:creationId xmlns:a16="http://schemas.microsoft.com/office/drawing/2014/main" id="{19C463D2-1E94-46B8-83BF-998ACA04C335}"/>
              </a:ext>
            </a:extLst>
          </p:cNvPr>
          <p:cNvPicPr>
            <a:picLocks noChangeAspect="1"/>
          </p:cNvPicPr>
          <p:nvPr userDrawn="1"/>
        </p:nvPicPr>
        <p:blipFill rotWithShape="1">
          <a:blip r:embed="rId19"/>
          <a:srcRect b="98924"/>
          <a:stretch/>
        </p:blipFill>
        <p:spPr>
          <a:xfrm>
            <a:off x="587238" y="7990397"/>
            <a:ext cx="5688000" cy="43277"/>
          </a:xfrm>
          <a:prstGeom prst="rect">
            <a:avLst/>
          </a:prstGeom>
        </p:spPr>
      </p:pic>
      <p:pic>
        <p:nvPicPr>
          <p:cNvPr id="24" name="図 23">
            <a:extLst>
              <a:ext uri="{FF2B5EF4-FFF2-40B4-BE49-F238E27FC236}">
                <a16:creationId xmlns:a16="http://schemas.microsoft.com/office/drawing/2014/main" id="{915DAD28-300D-452A-AFBE-1E9C9DF080F1}"/>
              </a:ext>
            </a:extLst>
          </p:cNvPr>
          <p:cNvPicPr>
            <a:picLocks noChangeAspect="1"/>
          </p:cNvPicPr>
          <p:nvPr userDrawn="1"/>
        </p:nvPicPr>
        <p:blipFill rotWithShape="1">
          <a:blip r:embed="rId19"/>
          <a:srcRect b="98924"/>
          <a:stretch/>
        </p:blipFill>
        <p:spPr>
          <a:xfrm>
            <a:off x="585634" y="4035994"/>
            <a:ext cx="5688000" cy="43277"/>
          </a:xfrm>
          <a:prstGeom prst="rect">
            <a:avLst/>
          </a:prstGeom>
        </p:spPr>
      </p:pic>
      <p:sp>
        <p:nvSpPr>
          <p:cNvPr id="25" name="正方形/長方形 24">
            <a:extLst>
              <a:ext uri="{FF2B5EF4-FFF2-40B4-BE49-F238E27FC236}">
                <a16:creationId xmlns:a16="http://schemas.microsoft.com/office/drawing/2014/main" id="{E1D60A8B-BB1A-49E0-B0C5-1A7657ED7A3D}"/>
              </a:ext>
            </a:extLst>
          </p:cNvPr>
          <p:cNvSpPr/>
          <p:nvPr userDrawn="1"/>
        </p:nvSpPr>
        <p:spPr>
          <a:xfrm>
            <a:off x="0" y="555487"/>
            <a:ext cx="137153" cy="8207511"/>
          </a:xfrm>
          <a:prstGeom prst="rect">
            <a:avLst/>
          </a:prstGeom>
          <a:solidFill>
            <a:srgbClr val="D6E2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0F373FA4-FA3B-48CA-9505-B9FD059E1A17}"/>
              </a:ext>
            </a:extLst>
          </p:cNvPr>
          <p:cNvSpPr/>
          <p:nvPr userDrawn="1"/>
        </p:nvSpPr>
        <p:spPr>
          <a:xfrm>
            <a:off x="6720128" y="555487"/>
            <a:ext cx="137153" cy="8207511"/>
          </a:xfrm>
          <a:prstGeom prst="rect">
            <a:avLst/>
          </a:prstGeom>
          <a:solidFill>
            <a:srgbClr val="D6E2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E3F7CCAB-3341-4FFD-9266-7BFDE19A7819}"/>
              </a:ext>
            </a:extLst>
          </p:cNvPr>
          <p:cNvPicPr>
            <a:picLocks noChangeAspect="1"/>
          </p:cNvPicPr>
          <p:nvPr userDrawn="1"/>
        </p:nvPicPr>
        <p:blipFill rotWithShape="1">
          <a:blip r:embed="rId16"/>
          <a:srcRect t="6758" b="87991"/>
          <a:stretch/>
        </p:blipFill>
        <p:spPr>
          <a:xfrm flipV="1">
            <a:off x="1349" y="9654674"/>
            <a:ext cx="6858000" cy="254637"/>
          </a:xfrm>
          <a:prstGeom prst="rect">
            <a:avLst/>
          </a:prstGeom>
        </p:spPr>
      </p:pic>
      <p:sp>
        <p:nvSpPr>
          <p:cNvPr id="35" name="テキスト ボックス 34">
            <a:extLst>
              <a:ext uri="{FF2B5EF4-FFF2-40B4-BE49-F238E27FC236}">
                <a16:creationId xmlns:a16="http://schemas.microsoft.com/office/drawing/2014/main" id="{C70601F6-F31D-4225-878D-D31B9320F740}"/>
              </a:ext>
            </a:extLst>
          </p:cNvPr>
          <p:cNvSpPr txBox="1"/>
          <p:nvPr userDrawn="1"/>
        </p:nvSpPr>
        <p:spPr>
          <a:xfrm>
            <a:off x="7878437" y="4378348"/>
            <a:ext cx="3923419" cy="307777"/>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関連する目標のアイコンを掲載してください。</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6C1F3B30-5296-41F6-96D8-97A7C6AD661F}"/>
              </a:ext>
            </a:extLst>
          </p:cNvPr>
          <p:cNvSpPr txBox="1"/>
          <p:nvPr userDrawn="1"/>
        </p:nvSpPr>
        <p:spPr>
          <a:xfrm>
            <a:off x="7878438" y="6946900"/>
            <a:ext cx="3631390" cy="738664"/>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取組内容を入力してください。</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必要に応じて文字の大きさや位置などを</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調整してください。</a:t>
            </a:r>
          </a:p>
        </p:txBody>
      </p:sp>
      <p:cxnSp>
        <p:nvCxnSpPr>
          <p:cNvPr id="43" name="直線矢印コネクタ 42">
            <a:extLst>
              <a:ext uri="{FF2B5EF4-FFF2-40B4-BE49-F238E27FC236}">
                <a16:creationId xmlns:a16="http://schemas.microsoft.com/office/drawing/2014/main" id="{EACA4FA6-DDF8-496A-A0D2-7EFD65781A1B}"/>
              </a:ext>
            </a:extLst>
          </p:cNvPr>
          <p:cNvCxnSpPr/>
          <p:nvPr userDrawn="1"/>
        </p:nvCxnSpPr>
        <p:spPr>
          <a:xfrm flipH="1">
            <a:off x="7022448" y="8507538"/>
            <a:ext cx="855990"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641A70E2-6A1B-4222-AF32-FB5BF7B0A080}"/>
              </a:ext>
            </a:extLst>
          </p:cNvPr>
          <p:cNvSpPr/>
          <p:nvPr userDrawn="1"/>
        </p:nvSpPr>
        <p:spPr>
          <a:xfrm>
            <a:off x="7010400" y="1176863"/>
            <a:ext cx="4933329" cy="2896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BBE4C65-AD01-44A6-9375-6CBFC0DFD080}"/>
              </a:ext>
            </a:extLst>
          </p:cNvPr>
          <p:cNvSpPr txBox="1"/>
          <p:nvPr userDrawn="1"/>
        </p:nvSpPr>
        <p:spPr>
          <a:xfrm>
            <a:off x="7010400" y="3737880"/>
            <a:ext cx="4933329" cy="307777"/>
          </a:xfrm>
          <a:prstGeom prst="rect">
            <a:avLst/>
          </a:prstGeom>
          <a:noFill/>
        </p:spPr>
        <p:txBody>
          <a:bodyPr wrap="square" rtlCol="0">
            <a:spAutoFit/>
          </a:bodyPr>
          <a:lstStyle/>
          <a:p>
            <a:pPr algn="ctr"/>
            <a:r>
              <a:rPr kumimoji="1" lang="ja-JP" altLang="en-US" sz="1400" dirty="0">
                <a:solidFill>
                  <a:srgbClr val="FF0000"/>
                </a:solidFill>
                <a:latin typeface="BIZ UDゴシック" panose="020B0400000000000000" pitchFamily="49" charset="-128"/>
                <a:ea typeface="BIZ UDゴシック" panose="020B0400000000000000" pitchFamily="49" charset="-128"/>
              </a:rPr>
              <a:t>宣言書にコピー等で貼り付けて掲載してください。</a:t>
            </a:r>
          </a:p>
        </p:txBody>
      </p:sp>
      <p:cxnSp>
        <p:nvCxnSpPr>
          <p:cNvPr id="38" name="直線矢印コネクタ 37">
            <a:extLst>
              <a:ext uri="{FF2B5EF4-FFF2-40B4-BE49-F238E27FC236}">
                <a16:creationId xmlns:a16="http://schemas.microsoft.com/office/drawing/2014/main" id="{85B728CD-BB00-4337-A86F-8E3D23ED03CF}"/>
              </a:ext>
            </a:extLst>
          </p:cNvPr>
          <p:cNvCxnSpPr/>
          <p:nvPr userDrawn="1"/>
        </p:nvCxnSpPr>
        <p:spPr>
          <a:xfrm flipH="1">
            <a:off x="7022448" y="5111196"/>
            <a:ext cx="855990"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CA21CA8F-7743-45BD-8269-939C60ABB8BD}"/>
              </a:ext>
            </a:extLst>
          </p:cNvPr>
          <p:cNvCxnSpPr/>
          <p:nvPr userDrawn="1"/>
        </p:nvCxnSpPr>
        <p:spPr>
          <a:xfrm flipH="1">
            <a:off x="7022448" y="7128681"/>
            <a:ext cx="855990"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E8554D9-AA16-4208-9E89-9E0FEEA550BB}"/>
              </a:ext>
            </a:extLst>
          </p:cNvPr>
          <p:cNvCxnSpPr/>
          <p:nvPr userDrawn="1"/>
        </p:nvCxnSpPr>
        <p:spPr>
          <a:xfrm flipH="1">
            <a:off x="7022448" y="4539816"/>
            <a:ext cx="855990"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4AE37B4-5C69-4030-87CD-C96D3DB17B42}"/>
              </a:ext>
            </a:extLst>
          </p:cNvPr>
          <p:cNvSpPr txBox="1"/>
          <p:nvPr userDrawn="1"/>
        </p:nvSpPr>
        <p:spPr>
          <a:xfrm>
            <a:off x="7878438" y="4957309"/>
            <a:ext cx="3631390" cy="738664"/>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取組内容を入力してください。</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a:p>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必要に応じて文字の大きさや位置などを</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調整してください。</a:t>
            </a:r>
          </a:p>
        </p:txBody>
      </p:sp>
      <p:sp>
        <p:nvSpPr>
          <p:cNvPr id="33" name="テキスト ボックス 32">
            <a:extLst>
              <a:ext uri="{FF2B5EF4-FFF2-40B4-BE49-F238E27FC236}">
                <a16:creationId xmlns:a16="http://schemas.microsoft.com/office/drawing/2014/main" id="{4D7C4595-F583-4195-9A0D-28CE7D1D39BC}"/>
              </a:ext>
            </a:extLst>
          </p:cNvPr>
          <p:cNvSpPr txBox="1"/>
          <p:nvPr userDrawn="1"/>
        </p:nvSpPr>
        <p:spPr>
          <a:xfrm>
            <a:off x="7878437" y="6360360"/>
            <a:ext cx="3923419" cy="307777"/>
          </a:xfrm>
          <a:prstGeom prst="rect">
            <a:avLst/>
          </a:prstGeom>
          <a:noFill/>
        </p:spPr>
        <p:txBody>
          <a:bodyPr wrap="square" rtlCol="0">
            <a:spAutoFit/>
          </a:bodyPr>
          <a:lstStyle/>
          <a:p>
            <a:r>
              <a:rPr kumimoji="1" lang="ja-JP" altLang="en-US" sz="1400" dirty="0">
                <a:solidFill>
                  <a:srgbClr val="FF0000"/>
                </a:solidFill>
                <a:latin typeface="BIZ UDゴシック" panose="020B0400000000000000" pitchFamily="49" charset="-128"/>
                <a:ea typeface="BIZ UDゴシック" panose="020B0400000000000000" pitchFamily="49" charset="-128"/>
              </a:rPr>
              <a:t>関連する目標のアイコンを掲載してください。</a:t>
            </a:r>
            <a:endParaRPr kumimoji="1" lang="en-US" altLang="ja-JP" sz="1400" dirty="0">
              <a:solidFill>
                <a:srgbClr val="FF0000"/>
              </a:solidFill>
              <a:latin typeface="BIZ UDゴシック" panose="020B0400000000000000" pitchFamily="49" charset="-128"/>
              <a:ea typeface="BIZ UDゴシック" panose="020B0400000000000000" pitchFamily="49" charset="-128"/>
            </a:endParaRPr>
          </a:p>
        </p:txBody>
      </p:sp>
      <p:cxnSp>
        <p:nvCxnSpPr>
          <p:cNvPr id="37" name="直線矢印コネクタ 36">
            <a:extLst>
              <a:ext uri="{FF2B5EF4-FFF2-40B4-BE49-F238E27FC236}">
                <a16:creationId xmlns:a16="http://schemas.microsoft.com/office/drawing/2014/main" id="{B7BF5541-5D7E-4C62-80A0-434F95F7E3E5}"/>
              </a:ext>
            </a:extLst>
          </p:cNvPr>
          <p:cNvCxnSpPr/>
          <p:nvPr userDrawn="1"/>
        </p:nvCxnSpPr>
        <p:spPr>
          <a:xfrm flipH="1">
            <a:off x="7022448" y="6521828"/>
            <a:ext cx="855990"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17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5021249-1281-4F41-8BE6-B59926E6F388}"/>
              </a:ext>
            </a:extLst>
          </p:cNvPr>
          <p:cNvSpPr txBox="1"/>
          <p:nvPr/>
        </p:nvSpPr>
        <p:spPr>
          <a:xfrm>
            <a:off x="585634" y="4914308"/>
            <a:ext cx="5688000" cy="954107"/>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a:t>
            </a:r>
          </a:p>
        </p:txBody>
      </p:sp>
      <p:sp>
        <p:nvSpPr>
          <p:cNvPr id="3" name="テキスト ボックス 2">
            <a:extLst>
              <a:ext uri="{FF2B5EF4-FFF2-40B4-BE49-F238E27FC236}">
                <a16:creationId xmlns:a16="http://schemas.microsoft.com/office/drawing/2014/main" id="{216DC46A-52B6-4194-BDC9-5CF10FDFB31F}"/>
              </a:ext>
            </a:extLst>
          </p:cNvPr>
          <p:cNvSpPr txBox="1"/>
          <p:nvPr/>
        </p:nvSpPr>
        <p:spPr>
          <a:xfrm>
            <a:off x="585634" y="6887410"/>
            <a:ext cx="5688000" cy="954107"/>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a:t>
            </a:r>
          </a:p>
        </p:txBody>
      </p:sp>
      <p:pic>
        <p:nvPicPr>
          <p:cNvPr id="4" name="図 3">
            <a:extLst>
              <a:ext uri="{FF2B5EF4-FFF2-40B4-BE49-F238E27FC236}">
                <a16:creationId xmlns:a16="http://schemas.microsoft.com/office/drawing/2014/main" id="{2BD2F1A6-7669-495A-9B67-5DD8C92B48A8}"/>
              </a:ext>
            </a:extLst>
          </p:cNvPr>
          <p:cNvPicPr>
            <a:picLocks noChangeAspect="1"/>
          </p:cNvPicPr>
          <p:nvPr/>
        </p:nvPicPr>
        <p:blipFill>
          <a:blip r:embed="rId2"/>
          <a:stretch>
            <a:fillRect/>
          </a:stretch>
        </p:blipFill>
        <p:spPr>
          <a:xfrm>
            <a:off x="7312045" y="1470167"/>
            <a:ext cx="653133" cy="653133"/>
          </a:xfrm>
          <a:prstGeom prst="rect">
            <a:avLst/>
          </a:prstGeom>
        </p:spPr>
      </p:pic>
      <p:pic>
        <p:nvPicPr>
          <p:cNvPr id="5" name="図 4">
            <a:extLst>
              <a:ext uri="{FF2B5EF4-FFF2-40B4-BE49-F238E27FC236}">
                <a16:creationId xmlns:a16="http://schemas.microsoft.com/office/drawing/2014/main" id="{DCE39D1F-8645-48DE-8CC4-00FFCD182304}"/>
              </a:ext>
            </a:extLst>
          </p:cNvPr>
          <p:cNvPicPr>
            <a:picLocks noChangeAspect="1"/>
          </p:cNvPicPr>
          <p:nvPr/>
        </p:nvPicPr>
        <p:blipFill>
          <a:blip r:embed="rId3"/>
          <a:stretch>
            <a:fillRect/>
          </a:stretch>
        </p:blipFill>
        <p:spPr>
          <a:xfrm>
            <a:off x="8048583" y="1470167"/>
            <a:ext cx="653133" cy="653133"/>
          </a:xfrm>
          <a:prstGeom prst="rect">
            <a:avLst/>
          </a:prstGeom>
        </p:spPr>
      </p:pic>
      <p:pic>
        <p:nvPicPr>
          <p:cNvPr id="6" name="図 5">
            <a:extLst>
              <a:ext uri="{FF2B5EF4-FFF2-40B4-BE49-F238E27FC236}">
                <a16:creationId xmlns:a16="http://schemas.microsoft.com/office/drawing/2014/main" id="{F311EC93-A9FA-46AC-82B4-0E43B8BAE0D0}"/>
              </a:ext>
            </a:extLst>
          </p:cNvPr>
          <p:cNvPicPr>
            <a:picLocks noChangeAspect="1"/>
          </p:cNvPicPr>
          <p:nvPr/>
        </p:nvPicPr>
        <p:blipFill>
          <a:blip r:embed="rId4"/>
          <a:stretch>
            <a:fillRect/>
          </a:stretch>
        </p:blipFill>
        <p:spPr>
          <a:xfrm>
            <a:off x="8785121" y="1470167"/>
            <a:ext cx="653133" cy="653133"/>
          </a:xfrm>
          <a:prstGeom prst="rect">
            <a:avLst/>
          </a:prstGeom>
        </p:spPr>
      </p:pic>
      <p:pic>
        <p:nvPicPr>
          <p:cNvPr id="7" name="図 6">
            <a:extLst>
              <a:ext uri="{FF2B5EF4-FFF2-40B4-BE49-F238E27FC236}">
                <a16:creationId xmlns:a16="http://schemas.microsoft.com/office/drawing/2014/main" id="{39B1E3EE-D04C-4158-B73B-F9BAA600D325}"/>
              </a:ext>
            </a:extLst>
          </p:cNvPr>
          <p:cNvPicPr>
            <a:picLocks noChangeAspect="1"/>
          </p:cNvPicPr>
          <p:nvPr/>
        </p:nvPicPr>
        <p:blipFill>
          <a:blip r:embed="rId5"/>
          <a:stretch>
            <a:fillRect/>
          </a:stretch>
        </p:blipFill>
        <p:spPr>
          <a:xfrm>
            <a:off x="9521659" y="1470167"/>
            <a:ext cx="653133" cy="653133"/>
          </a:xfrm>
          <a:prstGeom prst="rect">
            <a:avLst/>
          </a:prstGeom>
        </p:spPr>
      </p:pic>
      <p:pic>
        <p:nvPicPr>
          <p:cNvPr id="8" name="図 7">
            <a:extLst>
              <a:ext uri="{FF2B5EF4-FFF2-40B4-BE49-F238E27FC236}">
                <a16:creationId xmlns:a16="http://schemas.microsoft.com/office/drawing/2014/main" id="{7BBADF98-197D-4737-B8C6-50160E3C89F1}"/>
              </a:ext>
            </a:extLst>
          </p:cNvPr>
          <p:cNvPicPr>
            <a:picLocks noChangeAspect="1"/>
          </p:cNvPicPr>
          <p:nvPr/>
        </p:nvPicPr>
        <p:blipFill>
          <a:blip r:embed="rId6"/>
          <a:stretch>
            <a:fillRect/>
          </a:stretch>
        </p:blipFill>
        <p:spPr>
          <a:xfrm>
            <a:off x="10258197" y="1470167"/>
            <a:ext cx="653133" cy="653133"/>
          </a:xfrm>
          <a:prstGeom prst="rect">
            <a:avLst/>
          </a:prstGeom>
        </p:spPr>
      </p:pic>
      <p:pic>
        <p:nvPicPr>
          <p:cNvPr id="9" name="図 8">
            <a:extLst>
              <a:ext uri="{FF2B5EF4-FFF2-40B4-BE49-F238E27FC236}">
                <a16:creationId xmlns:a16="http://schemas.microsoft.com/office/drawing/2014/main" id="{4D570ACF-A71A-4B49-8DBA-02997B46D60E}"/>
              </a:ext>
            </a:extLst>
          </p:cNvPr>
          <p:cNvPicPr>
            <a:picLocks noChangeAspect="1"/>
          </p:cNvPicPr>
          <p:nvPr/>
        </p:nvPicPr>
        <p:blipFill>
          <a:blip r:embed="rId7"/>
          <a:stretch>
            <a:fillRect/>
          </a:stretch>
        </p:blipFill>
        <p:spPr>
          <a:xfrm>
            <a:off x="10994735" y="1470167"/>
            <a:ext cx="653133" cy="653133"/>
          </a:xfrm>
          <a:prstGeom prst="rect">
            <a:avLst/>
          </a:prstGeom>
        </p:spPr>
      </p:pic>
      <p:pic>
        <p:nvPicPr>
          <p:cNvPr id="10" name="図 9">
            <a:extLst>
              <a:ext uri="{FF2B5EF4-FFF2-40B4-BE49-F238E27FC236}">
                <a16:creationId xmlns:a16="http://schemas.microsoft.com/office/drawing/2014/main" id="{F31B60CC-ADE9-4D30-B72A-D0E8C4C58EFA}"/>
              </a:ext>
            </a:extLst>
          </p:cNvPr>
          <p:cNvPicPr>
            <a:picLocks noChangeAspect="1"/>
          </p:cNvPicPr>
          <p:nvPr/>
        </p:nvPicPr>
        <p:blipFill>
          <a:blip r:embed="rId8"/>
          <a:stretch>
            <a:fillRect/>
          </a:stretch>
        </p:blipFill>
        <p:spPr>
          <a:xfrm>
            <a:off x="7312045" y="2184652"/>
            <a:ext cx="653133" cy="653133"/>
          </a:xfrm>
          <a:prstGeom prst="rect">
            <a:avLst/>
          </a:prstGeom>
        </p:spPr>
      </p:pic>
      <p:pic>
        <p:nvPicPr>
          <p:cNvPr id="11" name="図 10">
            <a:extLst>
              <a:ext uri="{FF2B5EF4-FFF2-40B4-BE49-F238E27FC236}">
                <a16:creationId xmlns:a16="http://schemas.microsoft.com/office/drawing/2014/main" id="{FB954F7A-5218-4D10-927A-A21FF9456E42}"/>
              </a:ext>
            </a:extLst>
          </p:cNvPr>
          <p:cNvPicPr>
            <a:picLocks noChangeAspect="1"/>
          </p:cNvPicPr>
          <p:nvPr/>
        </p:nvPicPr>
        <p:blipFill>
          <a:blip r:embed="rId9"/>
          <a:stretch>
            <a:fillRect/>
          </a:stretch>
        </p:blipFill>
        <p:spPr>
          <a:xfrm>
            <a:off x="8048583" y="2184652"/>
            <a:ext cx="653133" cy="653133"/>
          </a:xfrm>
          <a:prstGeom prst="rect">
            <a:avLst/>
          </a:prstGeom>
        </p:spPr>
      </p:pic>
      <p:pic>
        <p:nvPicPr>
          <p:cNvPr id="12" name="図 11">
            <a:extLst>
              <a:ext uri="{FF2B5EF4-FFF2-40B4-BE49-F238E27FC236}">
                <a16:creationId xmlns:a16="http://schemas.microsoft.com/office/drawing/2014/main" id="{067A7E2A-D16D-4501-80A8-039CE97CC4FB}"/>
              </a:ext>
            </a:extLst>
          </p:cNvPr>
          <p:cNvPicPr>
            <a:picLocks noChangeAspect="1"/>
          </p:cNvPicPr>
          <p:nvPr/>
        </p:nvPicPr>
        <p:blipFill>
          <a:blip r:embed="rId10"/>
          <a:stretch>
            <a:fillRect/>
          </a:stretch>
        </p:blipFill>
        <p:spPr>
          <a:xfrm>
            <a:off x="8785121" y="2184652"/>
            <a:ext cx="653133" cy="653133"/>
          </a:xfrm>
          <a:prstGeom prst="rect">
            <a:avLst/>
          </a:prstGeom>
        </p:spPr>
      </p:pic>
      <p:pic>
        <p:nvPicPr>
          <p:cNvPr id="13" name="図 12">
            <a:extLst>
              <a:ext uri="{FF2B5EF4-FFF2-40B4-BE49-F238E27FC236}">
                <a16:creationId xmlns:a16="http://schemas.microsoft.com/office/drawing/2014/main" id="{513B0184-F90C-4E0E-89D9-F52FA62BFFCE}"/>
              </a:ext>
            </a:extLst>
          </p:cNvPr>
          <p:cNvPicPr>
            <a:picLocks noChangeAspect="1"/>
          </p:cNvPicPr>
          <p:nvPr/>
        </p:nvPicPr>
        <p:blipFill>
          <a:blip r:embed="rId11"/>
          <a:stretch>
            <a:fillRect/>
          </a:stretch>
        </p:blipFill>
        <p:spPr>
          <a:xfrm>
            <a:off x="9521659" y="2184652"/>
            <a:ext cx="653133" cy="653133"/>
          </a:xfrm>
          <a:prstGeom prst="rect">
            <a:avLst/>
          </a:prstGeom>
        </p:spPr>
      </p:pic>
      <p:pic>
        <p:nvPicPr>
          <p:cNvPr id="14" name="図 13">
            <a:extLst>
              <a:ext uri="{FF2B5EF4-FFF2-40B4-BE49-F238E27FC236}">
                <a16:creationId xmlns:a16="http://schemas.microsoft.com/office/drawing/2014/main" id="{113BCBCC-598B-47B3-84E9-4FDC503D4922}"/>
              </a:ext>
            </a:extLst>
          </p:cNvPr>
          <p:cNvPicPr>
            <a:picLocks noChangeAspect="1"/>
          </p:cNvPicPr>
          <p:nvPr/>
        </p:nvPicPr>
        <p:blipFill>
          <a:blip r:embed="rId12"/>
          <a:stretch>
            <a:fillRect/>
          </a:stretch>
        </p:blipFill>
        <p:spPr>
          <a:xfrm>
            <a:off x="10258197" y="2184652"/>
            <a:ext cx="653133" cy="653133"/>
          </a:xfrm>
          <a:prstGeom prst="rect">
            <a:avLst/>
          </a:prstGeom>
        </p:spPr>
      </p:pic>
      <p:pic>
        <p:nvPicPr>
          <p:cNvPr id="15" name="図 14">
            <a:extLst>
              <a:ext uri="{FF2B5EF4-FFF2-40B4-BE49-F238E27FC236}">
                <a16:creationId xmlns:a16="http://schemas.microsoft.com/office/drawing/2014/main" id="{AB6FB478-B10E-4079-8262-7F832966B32B}"/>
              </a:ext>
            </a:extLst>
          </p:cNvPr>
          <p:cNvPicPr>
            <a:picLocks noChangeAspect="1"/>
          </p:cNvPicPr>
          <p:nvPr/>
        </p:nvPicPr>
        <p:blipFill>
          <a:blip r:embed="rId13"/>
          <a:stretch>
            <a:fillRect/>
          </a:stretch>
        </p:blipFill>
        <p:spPr>
          <a:xfrm>
            <a:off x="10994734" y="2184652"/>
            <a:ext cx="653133" cy="653133"/>
          </a:xfrm>
          <a:prstGeom prst="rect">
            <a:avLst/>
          </a:prstGeom>
        </p:spPr>
      </p:pic>
      <p:pic>
        <p:nvPicPr>
          <p:cNvPr id="16" name="図 15">
            <a:extLst>
              <a:ext uri="{FF2B5EF4-FFF2-40B4-BE49-F238E27FC236}">
                <a16:creationId xmlns:a16="http://schemas.microsoft.com/office/drawing/2014/main" id="{914BB0F8-083F-46EB-A088-62EEBC15C246}"/>
              </a:ext>
            </a:extLst>
          </p:cNvPr>
          <p:cNvPicPr>
            <a:picLocks noChangeAspect="1"/>
          </p:cNvPicPr>
          <p:nvPr/>
        </p:nvPicPr>
        <p:blipFill>
          <a:blip r:embed="rId14"/>
          <a:stretch>
            <a:fillRect/>
          </a:stretch>
        </p:blipFill>
        <p:spPr>
          <a:xfrm>
            <a:off x="7312044" y="2899137"/>
            <a:ext cx="653133" cy="653133"/>
          </a:xfrm>
          <a:prstGeom prst="rect">
            <a:avLst/>
          </a:prstGeom>
        </p:spPr>
      </p:pic>
      <p:pic>
        <p:nvPicPr>
          <p:cNvPr id="17" name="図 16">
            <a:extLst>
              <a:ext uri="{FF2B5EF4-FFF2-40B4-BE49-F238E27FC236}">
                <a16:creationId xmlns:a16="http://schemas.microsoft.com/office/drawing/2014/main" id="{F8A09352-E91C-4859-AB35-9652A9BB2F6B}"/>
              </a:ext>
            </a:extLst>
          </p:cNvPr>
          <p:cNvPicPr>
            <a:picLocks noChangeAspect="1"/>
          </p:cNvPicPr>
          <p:nvPr/>
        </p:nvPicPr>
        <p:blipFill>
          <a:blip r:embed="rId15"/>
          <a:stretch>
            <a:fillRect/>
          </a:stretch>
        </p:blipFill>
        <p:spPr>
          <a:xfrm>
            <a:off x="8048582" y="2899137"/>
            <a:ext cx="653133" cy="653133"/>
          </a:xfrm>
          <a:prstGeom prst="rect">
            <a:avLst/>
          </a:prstGeom>
        </p:spPr>
      </p:pic>
      <p:pic>
        <p:nvPicPr>
          <p:cNvPr id="18" name="図 17">
            <a:extLst>
              <a:ext uri="{FF2B5EF4-FFF2-40B4-BE49-F238E27FC236}">
                <a16:creationId xmlns:a16="http://schemas.microsoft.com/office/drawing/2014/main" id="{5254DB5F-5268-41D0-AA0A-80C5B097AF3E}"/>
              </a:ext>
            </a:extLst>
          </p:cNvPr>
          <p:cNvPicPr>
            <a:picLocks noChangeAspect="1"/>
          </p:cNvPicPr>
          <p:nvPr/>
        </p:nvPicPr>
        <p:blipFill>
          <a:blip r:embed="rId16"/>
          <a:stretch>
            <a:fillRect/>
          </a:stretch>
        </p:blipFill>
        <p:spPr>
          <a:xfrm>
            <a:off x="8785120" y="2899137"/>
            <a:ext cx="653133" cy="653133"/>
          </a:xfrm>
          <a:prstGeom prst="rect">
            <a:avLst/>
          </a:prstGeom>
        </p:spPr>
      </p:pic>
      <p:pic>
        <p:nvPicPr>
          <p:cNvPr id="19" name="図 18">
            <a:extLst>
              <a:ext uri="{FF2B5EF4-FFF2-40B4-BE49-F238E27FC236}">
                <a16:creationId xmlns:a16="http://schemas.microsoft.com/office/drawing/2014/main" id="{73E48CC1-C705-431C-9877-64AB968BAB54}"/>
              </a:ext>
            </a:extLst>
          </p:cNvPr>
          <p:cNvPicPr>
            <a:picLocks noChangeAspect="1"/>
          </p:cNvPicPr>
          <p:nvPr/>
        </p:nvPicPr>
        <p:blipFill>
          <a:blip r:embed="rId17"/>
          <a:stretch>
            <a:fillRect/>
          </a:stretch>
        </p:blipFill>
        <p:spPr>
          <a:xfrm>
            <a:off x="9521658" y="2899137"/>
            <a:ext cx="653133" cy="653133"/>
          </a:xfrm>
          <a:prstGeom prst="rect">
            <a:avLst/>
          </a:prstGeom>
        </p:spPr>
      </p:pic>
      <p:pic>
        <p:nvPicPr>
          <p:cNvPr id="20" name="図 19">
            <a:extLst>
              <a:ext uri="{FF2B5EF4-FFF2-40B4-BE49-F238E27FC236}">
                <a16:creationId xmlns:a16="http://schemas.microsoft.com/office/drawing/2014/main" id="{4988DF26-750E-458F-9B85-D6FC7D45865A}"/>
              </a:ext>
            </a:extLst>
          </p:cNvPr>
          <p:cNvPicPr>
            <a:picLocks noChangeAspect="1"/>
          </p:cNvPicPr>
          <p:nvPr/>
        </p:nvPicPr>
        <p:blipFill>
          <a:blip r:embed="rId18"/>
          <a:stretch>
            <a:fillRect/>
          </a:stretch>
        </p:blipFill>
        <p:spPr>
          <a:xfrm>
            <a:off x="10258197" y="2899137"/>
            <a:ext cx="653133" cy="653133"/>
          </a:xfrm>
          <a:prstGeom prst="rect">
            <a:avLst/>
          </a:prstGeom>
        </p:spPr>
      </p:pic>
      <p:sp>
        <p:nvSpPr>
          <p:cNvPr id="21" name="テキスト ボックス 20">
            <a:extLst>
              <a:ext uri="{FF2B5EF4-FFF2-40B4-BE49-F238E27FC236}">
                <a16:creationId xmlns:a16="http://schemas.microsoft.com/office/drawing/2014/main" id="{3A4ED313-0474-44C9-A2B2-072B2E66B3CA}"/>
              </a:ext>
            </a:extLst>
          </p:cNvPr>
          <p:cNvSpPr txBox="1"/>
          <p:nvPr/>
        </p:nvSpPr>
        <p:spPr>
          <a:xfrm>
            <a:off x="3608418" y="8139925"/>
            <a:ext cx="1800493"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２０２３年○月○日</a:t>
            </a:r>
          </a:p>
        </p:txBody>
      </p:sp>
      <p:sp>
        <p:nvSpPr>
          <p:cNvPr id="22" name="テキスト ボックス 21">
            <a:extLst>
              <a:ext uri="{FF2B5EF4-FFF2-40B4-BE49-F238E27FC236}">
                <a16:creationId xmlns:a16="http://schemas.microsoft.com/office/drawing/2014/main" id="{1DBE90C2-51E9-44EE-A025-9B2D90253C8E}"/>
              </a:ext>
            </a:extLst>
          </p:cNvPr>
          <p:cNvSpPr txBox="1"/>
          <p:nvPr/>
        </p:nvSpPr>
        <p:spPr>
          <a:xfrm>
            <a:off x="4200241" y="8447702"/>
            <a:ext cx="1980029" cy="400110"/>
          </a:xfrm>
          <a:prstGeom prst="rect">
            <a:avLst/>
          </a:prstGeom>
          <a:noFill/>
        </p:spPr>
        <p:txBody>
          <a:bodyPr wrap="none" rtlCol="0">
            <a:spAutoFit/>
          </a:bodyPr>
          <a:lstStyle/>
          <a:p>
            <a:pPr algn="r"/>
            <a:r>
              <a:rPr kumimoji="1" lang="ja-JP" altLang="en-US" sz="2000" b="1" dirty="0">
                <a:latin typeface="BIZ UDゴシック" panose="020B0400000000000000" pitchFamily="49" charset="-128"/>
                <a:ea typeface="BIZ UDゴシック" panose="020B0400000000000000" pitchFamily="49" charset="-128"/>
              </a:rPr>
              <a:t>○　○　○　○</a:t>
            </a:r>
          </a:p>
        </p:txBody>
      </p:sp>
      <p:pic>
        <p:nvPicPr>
          <p:cNvPr id="24" name="図 23">
            <a:extLst>
              <a:ext uri="{FF2B5EF4-FFF2-40B4-BE49-F238E27FC236}">
                <a16:creationId xmlns:a16="http://schemas.microsoft.com/office/drawing/2014/main" id="{91348C1F-93E0-440A-90C0-5846F142D282}"/>
              </a:ext>
            </a:extLst>
          </p:cNvPr>
          <p:cNvPicPr>
            <a:picLocks noChangeAspect="1"/>
          </p:cNvPicPr>
          <p:nvPr/>
        </p:nvPicPr>
        <p:blipFill>
          <a:blip r:embed="rId2"/>
          <a:stretch>
            <a:fillRect/>
          </a:stretch>
        </p:blipFill>
        <p:spPr>
          <a:xfrm>
            <a:off x="3867847" y="4198219"/>
            <a:ext cx="653133" cy="653133"/>
          </a:xfrm>
          <a:prstGeom prst="rect">
            <a:avLst/>
          </a:prstGeom>
        </p:spPr>
      </p:pic>
      <p:pic>
        <p:nvPicPr>
          <p:cNvPr id="25" name="図 24">
            <a:extLst>
              <a:ext uri="{FF2B5EF4-FFF2-40B4-BE49-F238E27FC236}">
                <a16:creationId xmlns:a16="http://schemas.microsoft.com/office/drawing/2014/main" id="{219F13D5-E7BA-4D0C-BBD3-61EFE1FE7A6C}"/>
              </a:ext>
            </a:extLst>
          </p:cNvPr>
          <p:cNvPicPr>
            <a:picLocks noChangeAspect="1"/>
          </p:cNvPicPr>
          <p:nvPr/>
        </p:nvPicPr>
        <p:blipFill>
          <a:blip r:embed="rId3"/>
          <a:stretch>
            <a:fillRect/>
          </a:stretch>
        </p:blipFill>
        <p:spPr>
          <a:xfrm>
            <a:off x="4671455" y="4198219"/>
            <a:ext cx="653133" cy="653133"/>
          </a:xfrm>
          <a:prstGeom prst="rect">
            <a:avLst/>
          </a:prstGeom>
        </p:spPr>
      </p:pic>
      <p:pic>
        <p:nvPicPr>
          <p:cNvPr id="26" name="図 25">
            <a:extLst>
              <a:ext uri="{FF2B5EF4-FFF2-40B4-BE49-F238E27FC236}">
                <a16:creationId xmlns:a16="http://schemas.microsoft.com/office/drawing/2014/main" id="{731B66B8-7D4F-473C-BFC6-81BC813B8EB1}"/>
              </a:ext>
            </a:extLst>
          </p:cNvPr>
          <p:cNvPicPr>
            <a:picLocks noChangeAspect="1"/>
          </p:cNvPicPr>
          <p:nvPr/>
        </p:nvPicPr>
        <p:blipFill>
          <a:blip r:embed="rId4"/>
          <a:stretch>
            <a:fillRect/>
          </a:stretch>
        </p:blipFill>
        <p:spPr>
          <a:xfrm>
            <a:off x="5475064" y="4198219"/>
            <a:ext cx="653133" cy="653133"/>
          </a:xfrm>
          <a:prstGeom prst="rect">
            <a:avLst/>
          </a:prstGeom>
        </p:spPr>
      </p:pic>
      <p:pic>
        <p:nvPicPr>
          <p:cNvPr id="27" name="図 26">
            <a:extLst>
              <a:ext uri="{FF2B5EF4-FFF2-40B4-BE49-F238E27FC236}">
                <a16:creationId xmlns:a16="http://schemas.microsoft.com/office/drawing/2014/main" id="{6D7D9E6F-BE7C-4518-A345-3679FF4870F1}"/>
              </a:ext>
            </a:extLst>
          </p:cNvPr>
          <p:cNvPicPr>
            <a:picLocks noChangeAspect="1"/>
          </p:cNvPicPr>
          <p:nvPr/>
        </p:nvPicPr>
        <p:blipFill>
          <a:blip r:embed="rId5"/>
          <a:stretch>
            <a:fillRect/>
          </a:stretch>
        </p:blipFill>
        <p:spPr>
          <a:xfrm>
            <a:off x="3865323" y="6175055"/>
            <a:ext cx="653133" cy="653133"/>
          </a:xfrm>
          <a:prstGeom prst="rect">
            <a:avLst/>
          </a:prstGeom>
        </p:spPr>
      </p:pic>
      <p:pic>
        <p:nvPicPr>
          <p:cNvPr id="28" name="図 27">
            <a:extLst>
              <a:ext uri="{FF2B5EF4-FFF2-40B4-BE49-F238E27FC236}">
                <a16:creationId xmlns:a16="http://schemas.microsoft.com/office/drawing/2014/main" id="{238EE251-35AF-45F4-B6A4-172345F47E82}"/>
              </a:ext>
            </a:extLst>
          </p:cNvPr>
          <p:cNvPicPr>
            <a:picLocks noChangeAspect="1"/>
          </p:cNvPicPr>
          <p:nvPr/>
        </p:nvPicPr>
        <p:blipFill>
          <a:blip r:embed="rId6"/>
          <a:stretch>
            <a:fillRect/>
          </a:stretch>
        </p:blipFill>
        <p:spPr>
          <a:xfrm>
            <a:off x="4667655" y="6175055"/>
            <a:ext cx="653133" cy="653133"/>
          </a:xfrm>
          <a:prstGeom prst="rect">
            <a:avLst/>
          </a:prstGeom>
        </p:spPr>
      </p:pic>
      <p:pic>
        <p:nvPicPr>
          <p:cNvPr id="29" name="図 28">
            <a:extLst>
              <a:ext uri="{FF2B5EF4-FFF2-40B4-BE49-F238E27FC236}">
                <a16:creationId xmlns:a16="http://schemas.microsoft.com/office/drawing/2014/main" id="{9ADED907-42DD-48CF-B7A1-BA86A7EBE45A}"/>
              </a:ext>
            </a:extLst>
          </p:cNvPr>
          <p:cNvPicPr>
            <a:picLocks noChangeAspect="1"/>
          </p:cNvPicPr>
          <p:nvPr/>
        </p:nvPicPr>
        <p:blipFill>
          <a:blip r:embed="rId7"/>
          <a:stretch>
            <a:fillRect/>
          </a:stretch>
        </p:blipFill>
        <p:spPr>
          <a:xfrm>
            <a:off x="5469987" y="6175055"/>
            <a:ext cx="653133" cy="653133"/>
          </a:xfrm>
          <a:prstGeom prst="rect">
            <a:avLst/>
          </a:prstGeom>
        </p:spPr>
      </p:pic>
    </p:spTree>
    <p:extLst>
      <p:ext uri="{BB962C8B-B14F-4D97-AF65-F5344CB8AC3E}">
        <p14:creationId xmlns:p14="http://schemas.microsoft.com/office/powerpoint/2010/main" val="36864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ED12DB-9457-4742-94DC-E3465243BF4E}"/>
              </a:ext>
            </a:extLst>
          </p:cNvPr>
          <p:cNvSpPr txBox="1"/>
          <p:nvPr/>
        </p:nvSpPr>
        <p:spPr>
          <a:xfrm>
            <a:off x="585634" y="4914308"/>
            <a:ext cx="5688000" cy="954107"/>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a:t>
            </a:r>
          </a:p>
        </p:txBody>
      </p:sp>
      <p:sp>
        <p:nvSpPr>
          <p:cNvPr id="3" name="テキスト ボックス 2">
            <a:extLst>
              <a:ext uri="{FF2B5EF4-FFF2-40B4-BE49-F238E27FC236}">
                <a16:creationId xmlns:a16="http://schemas.microsoft.com/office/drawing/2014/main" id="{9B72D04D-5F7E-42F9-9742-1EDD426C03A0}"/>
              </a:ext>
            </a:extLst>
          </p:cNvPr>
          <p:cNvSpPr txBox="1"/>
          <p:nvPr/>
        </p:nvSpPr>
        <p:spPr>
          <a:xfrm>
            <a:off x="585634" y="6887410"/>
            <a:ext cx="5688000" cy="954107"/>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a:t>
            </a:r>
          </a:p>
        </p:txBody>
      </p:sp>
      <p:pic>
        <p:nvPicPr>
          <p:cNvPr id="21" name="図 20">
            <a:extLst>
              <a:ext uri="{FF2B5EF4-FFF2-40B4-BE49-F238E27FC236}">
                <a16:creationId xmlns:a16="http://schemas.microsoft.com/office/drawing/2014/main" id="{38E0E6C0-5B8E-4050-AA25-FAB7B29F35CE}"/>
              </a:ext>
            </a:extLst>
          </p:cNvPr>
          <p:cNvPicPr>
            <a:picLocks noChangeAspect="1"/>
          </p:cNvPicPr>
          <p:nvPr/>
        </p:nvPicPr>
        <p:blipFill>
          <a:blip r:embed="rId2"/>
          <a:stretch>
            <a:fillRect/>
          </a:stretch>
        </p:blipFill>
        <p:spPr>
          <a:xfrm>
            <a:off x="3867847" y="4198219"/>
            <a:ext cx="653133" cy="653133"/>
          </a:xfrm>
          <a:prstGeom prst="rect">
            <a:avLst/>
          </a:prstGeom>
        </p:spPr>
      </p:pic>
      <p:pic>
        <p:nvPicPr>
          <p:cNvPr id="22" name="図 21">
            <a:extLst>
              <a:ext uri="{FF2B5EF4-FFF2-40B4-BE49-F238E27FC236}">
                <a16:creationId xmlns:a16="http://schemas.microsoft.com/office/drawing/2014/main" id="{C3EACD60-262A-458B-A0E7-06D7A8726C99}"/>
              </a:ext>
            </a:extLst>
          </p:cNvPr>
          <p:cNvPicPr>
            <a:picLocks noChangeAspect="1"/>
          </p:cNvPicPr>
          <p:nvPr/>
        </p:nvPicPr>
        <p:blipFill>
          <a:blip r:embed="rId3"/>
          <a:stretch>
            <a:fillRect/>
          </a:stretch>
        </p:blipFill>
        <p:spPr>
          <a:xfrm>
            <a:off x="4671455" y="4198219"/>
            <a:ext cx="653133" cy="653133"/>
          </a:xfrm>
          <a:prstGeom prst="rect">
            <a:avLst/>
          </a:prstGeom>
        </p:spPr>
      </p:pic>
      <p:pic>
        <p:nvPicPr>
          <p:cNvPr id="23" name="図 22">
            <a:extLst>
              <a:ext uri="{FF2B5EF4-FFF2-40B4-BE49-F238E27FC236}">
                <a16:creationId xmlns:a16="http://schemas.microsoft.com/office/drawing/2014/main" id="{644C7565-D709-4C92-A148-1AFD1A132DF7}"/>
              </a:ext>
            </a:extLst>
          </p:cNvPr>
          <p:cNvPicPr>
            <a:picLocks noChangeAspect="1"/>
          </p:cNvPicPr>
          <p:nvPr/>
        </p:nvPicPr>
        <p:blipFill>
          <a:blip r:embed="rId4"/>
          <a:stretch>
            <a:fillRect/>
          </a:stretch>
        </p:blipFill>
        <p:spPr>
          <a:xfrm>
            <a:off x="5475064" y="4198219"/>
            <a:ext cx="653133" cy="653133"/>
          </a:xfrm>
          <a:prstGeom prst="rect">
            <a:avLst/>
          </a:prstGeom>
        </p:spPr>
      </p:pic>
      <p:pic>
        <p:nvPicPr>
          <p:cNvPr id="24" name="図 23">
            <a:extLst>
              <a:ext uri="{FF2B5EF4-FFF2-40B4-BE49-F238E27FC236}">
                <a16:creationId xmlns:a16="http://schemas.microsoft.com/office/drawing/2014/main" id="{36F528EE-0F37-4BC0-A083-A8D4A05C7B81}"/>
              </a:ext>
            </a:extLst>
          </p:cNvPr>
          <p:cNvPicPr>
            <a:picLocks noChangeAspect="1"/>
          </p:cNvPicPr>
          <p:nvPr/>
        </p:nvPicPr>
        <p:blipFill>
          <a:blip r:embed="rId5"/>
          <a:stretch>
            <a:fillRect/>
          </a:stretch>
        </p:blipFill>
        <p:spPr>
          <a:xfrm>
            <a:off x="3865323" y="6175055"/>
            <a:ext cx="653133" cy="653133"/>
          </a:xfrm>
          <a:prstGeom prst="rect">
            <a:avLst/>
          </a:prstGeom>
        </p:spPr>
      </p:pic>
      <p:pic>
        <p:nvPicPr>
          <p:cNvPr id="25" name="図 24">
            <a:extLst>
              <a:ext uri="{FF2B5EF4-FFF2-40B4-BE49-F238E27FC236}">
                <a16:creationId xmlns:a16="http://schemas.microsoft.com/office/drawing/2014/main" id="{2ED090AB-8CC1-4483-8373-64463AEAD1C0}"/>
              </a:ext>
            </a:extLst>
          </p:cNvPr>
          <p:cNvPicPr>
            <a:picLocks noChangeAspect="1"/>
          </p:cNvPicPr>
          <p:nvPr/>
        </p:nvPicPr>
        <p:blipFill>
          <a:blip r:embed="rId6"/>
          <a:stretch>
            <a:fillRect/>
          </a:stretch>
        </p:blipFill>
        <p:spPr>
          <a:xfrm>
            <a:off x="4667655" y="6175055"/>
            <a:ext cx="653133" cy="653133"/>
          </a:xfrm>
          <a:prstGeom prst="rect">
            <a:avLst/>
          </a:prstGeom>
        </p:spPr>
      </p:pic>
      <p:pic>
        <p:nvPicPr>
          <p:cNvPr id="26" name="図 25">
            <a:extLst>
              <a:ext uri="{FF2B5EF4-FFF2-40B4-BE49-F238E27FC236}">
                <a16:creationId xmlns:a16="http://schemas.microsoft.com/office/drawing/2014/main" id="{8CC92BAE-E4AE-4D17-A8C0-4DDE4329D165}"/>
              </a:ext>
            </a:extLst>
          </p:cNvPr>
          <p:cNvPicPr>
            <a:picLocks noChangeAspect="1"/>
          </p:cNvPicPr>
          <p:nvPr/>
        </p:nvPicPr>
        <p:blipFill>
          <a:blip r:embed="rId7"/>
          <a:stretch>
            <a:fillRect/>
          </a:stretch>
        </p:blipFill>
        <p:spPr>
          <a:xfrm>
            <a:off x="5469987" y="6175055"/>
            <a:ext cx="653133" cy="653133"/>
          </a:xfrm>
          <a:prstGeom prst="rect">
            <a:avLst/>
          </a:prstGeom>
        </p:spPr>
      </p:pic>
      <p:sp>
        <p:nvSpPr>
          <p:cNvPr id="27" name="テキスト ボックス 26">
            <a:extLst>
              <a:ext uri="{FF2B5EF4-FFF2-40B4-BE49-F238E27FC236}">
                <a16:creationId xmlns:a16="http://schemas.microsoft.com/office/drawing/2014/main" id="{03779266-4952-48D8-8148-B7B8BDA3F331}"/>
              </a:ext>
            </a:extLst>
          </p:cNvPr>
          <p:cNvSpPr txBox="1"/>
          <p:nvPr/>
        </p:nvSpPr>
        <p:spPr>
          <a:xfrm>
            <a:off x="1628507" y="8186815"/>
            <a:ext cx="1800493"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２０２３年○月○日</a:t>
            </a:r>
          </a:p>
        </p:txBody>
      </p:sp>
      <p:sp>
        <p:nvSpPr>
          <p:cNvPr id="28" name="テキスト ボックス 27">
            <a:extLst>
              <a:ext uri="{FF2B5EF4-FFF2-40B4-BE49-F238E27FC236}">
                <a16:creationId xmlns:a16="http://schemas.microsoft.com/office/drawing/2014/main" id="{65A9362F-1475-481F-B39A-9AA90630C9D4}"/>
              </a:ext>
            </a:extLst>
          </p:cNvPr>
          <p:cNvSpPr txBox="1"/>
          <p:nvPr/>
        </p:nvSpPr>
        <p:spPr>
          <a:xfrm>
            <a:off x="3754996" y="8186815"/>
            <a:ext cx="1620957" cy="307777"/>
          </a:xfrm>
          <a:prstGeom prst="rect">
            <a:avLst/>
          </a:prstGeom>
          <a:noFill/>
        </p:spPr>
        <p:txBody>
          <a:bodyPr wrap="none" rtlCol="0">
            <a:spAutoFit/>
          </a:bodyPr>
          <a:lstStyle/>
          <a:p>
            <a:r>
              <a:rPr kumimoji="1" lang="ja-JP" altLang="en-US" sz="1400" b="1" dirty="0">
                <a:latin typeface="BIZ UDゴシック" panose="020B0400000000000000" pitchFamily="49" charset="-128"/>
                <a:ea typeface="BIZ UDゴシック" panose="020B0400000000000000" pitchFamily="49" charset="-128"/>
              </a:rPr>
              <a:t>○○○○株式会社</a:t>
            </a:r>
          </a:p>
        </p:txBody>
      </p:sp>
      <p:sp>
        <p:nvSpPr>
          <p:cNvPr id="29" name="テキスト ボックス 28">
            <a:extLst>
              <a:ext uri="{FF2B5EF4-FFF2-40B4-BE49-F238E27FC236}">
                <a16:creationId xmlns:a16="http://schemas.microsoft.com/office/drawing/2014/main" id="{40A9CC7C-D37E-417C-A9F2-0551D18A516A}"/>
              </a:ext>
            </a:extLst>
          </p:cNvPr>
          <p:cNvSpPr txBox="1"/>
          <p:nvPr/>
        </p:nvSpPr>
        <p:spPr>
          <a:xfrm>
            <a:off x="3754996" y="8474080"/>
            <a:ext cx="2518638" cy="307777"/>
          </a:xfrm>
          <a:prstGeom prst="rect">
            <a:avLst/>
          </a:prstGeom>
          <a:noFill/>
        </p:spPr>
        <p:txBody>
          <a:bodyPr wrap="none" rtlCol="0">
            <a:spAutoFit/>
          </a:bodyPr>
          <a:lstStyle/>
          <a:p>
            <a:r>
              <a:rPr kumimoji="1" lang="ja-JP" altLang="en-US" sz="1400" b="1" dirty="0">
                <a:latin typeface="BIZ UDゴシック" panose="020B0400000000000000" pitchFamily="49" charset="-128"/>
                <a:ea typeface="BIZ UDゴシック" panose="020B0400000000000000" pitchFamily="49" charset="-128"/>
              </a:rPr>
              <a:t>代表取締役社長　○○　○○</a:t>
            </a:r>
          </a:p>
        </p:txBody>
      </p:sp>
      <p:pic>
        <p:nvPicPr>
          <p:cNvPr id="30" name="図 29">
            <a:extLst>
              <a:ext uri="{FF2B5EF4-FFF2-40B4-BE49-F238E27FC236}">
                <a16:creationId xmlns:a16="http://schemas.microsoft.com/office/drawing/2014/main" id="{FDF10209-1367-4966-B455-79B5663D0478}"/>
              </a:ext>
            </a:extLst>
          </p:cNvPr>
          <p:cNvPicPr>
            <a:picLocks noChangeAspect="1"/>
          </p:cNvPicPr>
          <p:nvPr/>
        </p:nvPicPr>
        <p:blipFill>
          <a:blip r:embed="rId2"/>
          <a:stretch>
            <a:fillRect/>
          </a:stretch>
        </p:blipFill>
        <p:spPr>
          <a:xfrm>
            <a:off x="7312045" y="1470167"/>
            <a:ext cx="653133" cy="653133"/>
          </a:xfrm>
          <a:prstGeom prst="rect">
            <a:avLst/>
          </a:prstGeom>
        </p:spPr>
      </p:pic>
      <p:pic>
        <p:nvPicPr>
          <p:cNvPr id="31" name="図 30">
            <a:extLst>
              <a:ext uri="{FF2B5EF4-FFF2-40B4-BE49-F238E27FC236}">
                <a16:creationId xmlns:a16="http://schemas.microsoft.com/office/drawing/2014/main" id="{A9C47EE4-E0C8-4285-8EDE-3954D29CABA8}"/>
              </a:ext>
            </a:extLst>
          </p:cNvPr>
          <p:cNvPicPr>
            <a:picLocks noChangeAspect="1"/>
          </p:cNvPicPr>
          <p:nvPr/>
        </p:nvPicPr>
        <p:blipFill>
          <a:blip r:embed="rId3"/>
          <a:stretch>
            <a:fillRect/>
          </a:stretch>
        </p:blipFill>
        <p:spPr>
          <a:xfrm>
            <a:off x="8048583" y="1470167"/>
            <a:ext cx="653133" cy="653133"/>
          </a:xfrm>
          <a:prstGeom prst="rect">
            <a:avLst/>
          </a:prstGeom>
        </p:spPr>
      </p:pic>
      <p:pic>
        <p:nvPicPr>
          <p:cNvPr id="32" name="図 31">
            <a:extLst>
              <a:ext uri="{FF2B5EF4-FFF2-40B4-BE49-F238E27FC236}">
                <a16:creationId xmlns:a16="http://schemas.microsoft.com/office/drawing/2014/main" id="{9B8A89AE-8193-490F-B1E6-3BC66EB1340B}"/>
              </a:ext>
            </a:extLst>
          </p:cNvPr>
          <p:cNvPicPr>
            <a:picLocks noChangeAspect="1"/>
          </p:cNvPicPr>
          <p:nvPr/>
        </p:nvPicPr>
        <p:blipFill>
          <a:blip r:embed="rId4"/>
          <a:stretch>
            <a:fillRect/>
          </a:stretch>
        </p:blipFill>
        <p:spPr>
          <a:xfrm>
            <a:off x="8785121" y="1470167"/>
            <a:ext cx="653133" cy="653133"/>
          </a:xfrm>
          <a:prstGeom prst="rect">
            <a:avLst/>
          </a:prstGeom>
        </p:spPr>
      </p:pic>
      <p:pic>
        <p:nvPicPr>
          <p:cNvPr id="33" name="図 32">
            <a:extLst>
              <a:ext uri="{FF2B5EF4-FFF2-40B4-BE49-F238E27FC236}">
                <a16:creationId xmlns:a16="http://schemas.microsoft.com/office/drawing/2014/main" id="{58ECB870-0B15-4BC0-B3EB-32B5D6D59475}"/>
              </a:ext>
            </a:extLst>
          </p:cNvPr>
          <p:cNvPicPr>
            <a:picLocks noChangeAspect="1"/>
          </p:cNvPicPr>
          <p:nvPr/>
        </p:nvPicPr>
        <p:blipFill>
          <a:blip r:embed="rId5"/>
          <a:stretch>
            <a:fillRect/>
          </a:stretch>
        </p:blipFill>
        <p:spPr>
          <a:xfrm>
            <a:off x="9521659" y="1470167"/>
            <a:ext cx="653133" cy="653133"/>
          </a:xfrm>
          <a:prstGeom prst="rect">
            <a:avLst/>
          </a:prstGeom>
        </p:spPr>
      </p:pic>
      <p:pic>
        <p:nvPicPr>
          <p:cNvPr id="34" name="図 33">
            <a:extLst>
              <a:ext uri="{FF2B5EF4-FFF2-40B4-BE49-F238E27FC236}">
                <a16:creationId xmlns:a16="http://schemas.microsoft.com/office/drawing/2014/main" id="{102343EA-08F0-4D9A-811E-A99830064ADE}"/>
              </a:ext>
            </a:extLst>
          </p:cNvPr>
          <p:cNvPicPr>
            <a:picLocks noChangeAspect="1"/>
          </p:cNvPicPr>
          <p:nvPr/>
        </p:nvPicPr>
        <p:blipFill>
          <a:blip r:embed="rId6"/>
          <a:stretch>
            <a:fillRect/>
          </a:stretch>
        </p:blipFill>
        <p:spPr>
          <a:xfrm>
            <a:off x="10258197" y="1470167"/>
            <a:ext cx="653133" cy="653133"/>
          </a:xfrm>
          <a:prstGeom prst="rect">
            <a:avLst/>
          </a:prstGeom>
        </p:spPr>
      </p:pic>
      <p:pic>
        <p:nvPicPr>
          <p:cNvPr id="35" name="図 34">
            <a:extLst>
              <a:ext uri="{FF2B5EF4-FFF2-40B4-BE49-F238E27FC236}">
                <a16:creationId xmlns:a16="http://schemas.microsoft.com/office/drawing/2014/main" id="{E8F5E44B-06C8-4757-9759-95D79632C5B3}"/>
              </a:ext>
            </a:extLst>
          </p:cNvPr>
          <p:cNvPicPr>
            <a:picLocks noChangeAspect="1"/>
          </p:cNvPicPr>
          <p:nvPr/>
        </p:nvPicPr>
        <p:blipFill>
          <a:blip r:embed="rId7"/>
          <a:stretch>
            <a:fillRect/>
          </a:stretch>
        </p:blipFill>
        <p:spPr>
          <a:xfrm>
            <a:off x="10994735" y="1470167"/>
            <a:ext cx="653133" cy="653133"/>
          </a:xfrm>
          <a:prstGeom prst="rect">
            <a:avLst/>
          </a:prstGeom>
        </p:spPr>
      </p:pic>
      <p:pic>
        <p:nvPicPr>
          <p:cNvPr id="36" name="図 35">
            <a:extLst>
              <a:ext uri="{FF2B5EF4-FFF2-40B4-BE49-F238E27FC236}">
                <a16:creationId xmlns:a16="http://schemas.microsoft.com/office/drawing/2014/main" id="{165D26E5-C875-47D8-92B5-018BEF95244A}"/>
              </a:ext>
            </a:extLst>
          </p:cNvPr>
          <p:cNvPicPr>
            <a:picLocks noChangeAspect="1"/>
          </p:cNvPicPr>
          <p:nvPr/>
        </p:nvPicPr>
        <p:blipFill>
          <a:blip r:embed="rId8"/>
          <a:stretch>
            <a:fillRect/>
          </a:stretch>
        </p:blipFill>
        <p:spPr>
          <a:xfrm>
            <a:off x="7312045" y="2184652"/>
            <a:ext cx="653133" cy="653133"/>
          </a:xfrm>
          <a:prstGeom prst="rect">
            <a:avLst/>
          </a:prstGeom>
        </p:spPr>
      </p:pic>
      <p:pic>
        <p:nvPicPr>
          <p:cNvPr id="37" name="図 36">
            <a:extLst>
              <a:ext uri="{FF2B5EF4-FFF2-40B4-BE49-F238E27FC236}">
                <a16:creationId xmlns:a16="http://schemas.microsoft.com/office/drawing/2014/main" id="{8FE078D1-F4B2-4E62-9182-E1E089B8D97C}"/>
              </a:ext>
            </a:extLst>
          </p:cNvPr>
          <p:cNvPicPr>
            <a:picLocks noChangeAspect="1"/>
          </p:cNvPicPr>
          <p:nvPr/>
        </p:nvPicPr>
        <p:blipFill>
          <a:blip r:embed="rId9"/>
          <a:stretch>
            <a:fillRect/>
          </a:stretch>
        </p:blipFill>
        <p:spPr>
          <a:xfrm>
            <a:off x="8048583" y="2184652"/>
            <a:ext cx="653133" cy="653133"/>
          </a:xfrm>
          <a:prstGeom prst="rect">
            <a:avLst/>
          </a:prstGeom>
        </p:spPr>
      </p:pic>
      <p:pic>
        <p:nvPicPr>
          <p:cNvPr id="38" name="図 37">
            <a:extLst>
              <a:ext uri="{FF2B5EF4-FFF2-40B4-BE49-F238E27FC236}">
                <a16:creationId xmlns:a16="http://schemas.microsoft.com/office/drawing/2014/main" id="{C9B7D70F-C415-485D-BCAC-0D37B6C68AD2}"/>
              </a:ext>
            </a:extLst>
          </p:cNvPr>
          <p:cNvPicPr>
            <a:picLocks noChangeAspect="1"/>
          </p:cNvPicPr>
          <p:nvPr/>
        </p:nvPicPr>
        <p:blipFill>
          <a:blip r:embed="rId10"/>
          <a:stretch>
            <a:fillRect/>
          </a:stretch>
        </p:blipFill>
        <p:spPr>
          <a:xfrm>
            <a:off x="8785121" y="2184652"/>
            <a:ext cx="653133" cy="653133"/>
          </a:xfrm>
          <a:prstGeom prst="rect">
            <a:avLst/>
          </a:prstGeom>
        </p:spPr>
      </p:pic>
      <p:pic>
        <p:nvPicPr>
          <p:cNvPr id="39" name="図 38">
            <a:extLst>
              <a:ext uri="{FF2B5EF4-FFF2-40B4-BE49-F238E27FC236}">
                <a16:creationId xmlns:a16="http://schemas.microsoft.com/office/drawing/2014/main" id="{8EBBB0F0-9B2B-4904-BCFA-567CFBCC6D87}"/>
              </a:ext>
            </a:extLst>
          </p:cNvPr>
          <p:cNvPicPr>
            <a:picLocks noChangeAspect="1"/>
          </p:cNvPicPr>
          <p:nvPr/>
        </p:nvPicPr>
        <p:blipFill>
          <a:blip r:embed="rId11"/>
          <a:stretch>
            <a:fillRect/>
          </a:stretch>
        </p:blipFill>
        <p:spPr>
          <a:xfrm>
            <a:off x="9521659" y="2184652"/>
            <a:ext cx="653133" cy="653133"/>
          </a:xfrm>
          <a:prstGeom prst="rect">
            <a:avLst/>
          </a:prstGeom>
        </p:spPr>
      </p:pic>
      <p:pic>
        <p:nvPicPr>
          <p:cNvPr id="40" name="図 39">
            <a:extLst>
              <a:ext uri="{FF2B5EF4-FFF2-40B4-BE49-F238E27FC236}">
                <a16:creationId xmlns:a16="http://schemas.microsoft.com/office/drawing/2014/main" id="{2BDABB35-051B-405C-ACB7-CA3D01AD4389}"/>
              </a:ext>
            </a:extLst>
          </p:cNvPr>
          <p:cNvPicPr>
            <a:picLocks noChangeAspect="1"/>
          </p:cNvPicPr>
          <p:nvPr/>
        </p:nvPicPr>
        <p:blipFill>
          <a:blip r:embed="rId12"/>
          <a:stretch>
            <a:fillRect/>
          </a:stretch>
        </p:blipFill>
        <p:spPr>
          <a:xfrm>
            <a:off x="10258197" y="2184652"/>
            <a:ext cx="653133" cy="653133"/>
          </a:xfrm>
          <a:prstGeom prst="rect">
            <a:avLst/>
          </a:prstGeom>
        </p:spPr>
      </p:pic>
      <p:pic>
        <p:nvPicPr>
          <p:cNvPr id="41" name="図 40">
            <a:extLst>
              <a:ext uri="{FF2B5EF4-FFF2-40B4-BE49-F238E27FC236}">
                <a16:creationId xmlns:a16="http://schemas.microsoft.com/office/drawing/2014/main" id="{8443CB7C-E60F-403A-8D58-8ED7FB1B9C7B}"/>
              </a:ext>
            </a:extLst>
          </p:cNvPr>
          <p:cNvPicPr>
            <a:picLocks noChangeAspect="1"/>
          </p:cNvPicPr>
          <p:nvPr/>
        </p:nvPicPr>
        <p:blipFill>
          <a:blip r:embed="rId13"/>
          <a:stretch>
            <a:fillRect/>
          </a:stretch>
        </p:blipFill>
        <p:spPr>
          <a:xfrm>
            <a:off x="10994734" y="2184652"/>
            <a:ext cx="653133" cy="653133"/>
          </a:xfrm>
          <a:prstGeom prst="rect">
            <a:avLst/>
          </a:prstGeom>
        </p:spPr>
      </p:pic>
      <p:pic>
        <p:nvPicPr>
          <p:cNvPr id="42" name="図 41">
            <a:extLst>
              <a:ext uri="{FF2B5EF4-FFF2-40B4-BE49-F238E27FC236}">
                <a16:creationId xmlns:a16="http://schemas.microsoft.com/office/drawing/2014/main" id="{3C85026C-CAAA-4465-B46F-38AABE591E5D}"/>
              </a:ext>
            </a:extLst>
          </p:cNvPr>
          <p:cNvPicPr>
            <a:picLocks noChangeAspect="1"/>
          </p:cNvPicPr>
          <p:nvPr/>
        </p:nvPicPr>
        <p:blipFill>
          <a:blip r:embed="rId14"/>
          <a:stretch>
            <a:fillRect/>
          </a:stretch>
        </p:blipFill>
        <p:spPr>
          <a:xfrm>
            <a:off x="7312044" y="2899137"/>
            <a:ext cx="653133" cy="653133"/>
          </a:xfrm>
          <a:prstGeom prst="rect">
            <a:avLst/>
          </a:prstGeom>
        </p:spPr>
      </p:pic>
      <p:pic>
        <p:nvPicPr>
          <p:cNvPr id="43" name="図 42">
            <a:extLst>
              <a:ext uri="{FF2B5EF4-FFF2-40B4-BE49-F238E27FC236}">
                <a16:creationId xmlns:a16="http://schemas.microsoft.com/office/drawing/2014/main" id="{4C6900B1-CC1A-44A5-8C3C-748488A5F903}"/>
              </a:ext>
            </a:extLst>
          </p:cNvPr>
          <p:cNvPicPr>
            <a:picLocks noChangeAspect="1"/>
          </p:cNvPicPr>
          <p:nvPr/>
        </p:nvPicPr>
        <p:blipFill>
          <a:blip r:embed="rId15"/>
          <a:stretch>
            <a:fillRect/>
          </a:stretch>
        </p:blipFill>
        <p:spPr>
          <a:xfrm>
            <a:off x="8048582" y="2899137"/>
            <a:ext cx="653133" cy="653133"/>
          </a:xfrm>
          <a:prstGeom prst="rect">
            <a:avLst/>
          </a:prstGeom>
        </p:spPr>
      </p:pic>
      <p:pic>
        <p:nvPicPr>
          <p:cNvPr id="44" name="図 43">
            <a:extLst>
              <a:ext uri="{FF2B5EF4-FFF2-40B4-BE49-F238E27FC236}">
                <a16:creationId xmlns:a16="http://schemas.microsoft.com/office/drawing/2014/main" id="{DEC9F064-5382-45F7-A8FE-86DCF874429A}"/>
              </a:ext>
            </a:extLst>
          </p:cNvPr>
          <p:cNvPicPr>
            <a:picLocks noChangeAspect="1"/>
          </p:cNvPicPr>
          <p:nvPr/>
        </p:nvPicPr>
        <p:blipFill>
          <a:blip r:embed="rId16"/>
          <a:stretch>
            <a:fillRect/>
          </a:stretch>
        </p:blipFill>
        <p:spPr>
          <a:xfrm>
            <a:off x="8785120" y="2899137"/>
            <a:ext cx="653133" cy="653133"/>
          </a:xfrm>
          <a:prstGeom prst="rect">
            <a:avLst/>
          </a:prstGeom>
        </p:spPr>
      </p:pic>
      <p:pic>
        <p:nvPicPr>
          <p:cNvPr id="45" name="図 44">
            <a:extLst>
              <a:ext uri="{FF2B5EF4-FFF2-40B4-BE49-F238E27FC236}">
                <a16:creationId xmlns:a16="http://schemas.microsoft.com/office/drawing/2014/main" id="{211AA374-C9F1-46B9-8B04-D02A3978A2D3}"/>
              </a:ext>
            </a:extLst>
          </p:cNvPr>
          <p:cNvPicPr>
            <a:picLocks noChangeAspect="1"/>
          </p:cNvPicPr>
          <p:nvPr/>
        </p:nvPicPr>
        <p:blipFill>
          <a:blip r:embed="rId17"/>
          <a:stretch>
            <a:fillRect/>
          </a:stretch>
        </p:blipFill>
        <p:spPr>
          <a:xfrm>
            <a:off x="9521658" y="2899137"/>
            <a:ext cx="653133" cy="653133"/>
          </a:xfrm>
          <a:prstGeom prst="rect">
            <a:avLst/>
          </a:prstGeom>
        </p:spPr>
      </p:pic>
      <p:pic>
        <p:nvPicPr>
          <p:cNvPr id="46" name="図 45">
            <a:extLst>
              <a:ext uri="{FF2B5EF4-FFF2-40B4-BE49-F238E27FC236}">
                <a16:creationId xmlns:a16="http://schemas.microsoft.com/office/drawing/2014/main" id="{8C072B6E-B7DA-40BB-BF4A-C3D6CA2C1090}"/>
              </a:ext>
            </a:extLst>
          </p:cNvPr>
          <p:cNvPicPr>
            <a:picLocks noChangeAspect="1"/>
          </p:cNvPicPr>
          <p:nvPr/>
        </p:nvPicPr>
        <p:blipFill>
          <a:blip r:embed="rId18"/>
          <a:stretch>
            <a:fillRect/>
          </a:stretch>
        </p:blipFill>
        <p:spPr>
          <a:xfrm>
            <a:off x="10258197" y="2899137"/>
            <a:ext cx="653133" cy="653133"/>
          </a:xfrm>
          <a:prstGeom prst="rect">
            <a:avLst/>
          </a:prstGeom>
        </p:spPr>
      </p:pic>
    </p:spTree>
    <p:extLst>
      <p:ext uri="{BB962C8B-B14F-4D97-AF65-F5344CB8AC3E}">
        <p14:creationId xmlns:p14="http://schemas.microsoft.com/office/powerpoint/2010/main" val="39391130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TotalTime>
  <Words>424</Words>
  <Application>Microsoft Office PowerPoint</Application>
  <PresentationFormat>A4 210 x 297 mm</PresentationFormat>
  <Paragraphs>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UDゴシック</vt:lpstr>
      <vt:lpstr>UD デジタル 教科書体 NP-B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DSPCE02461</dc:creator>
  <cp:lastModifiedBy>DSPCE02461</cp:lastModifiedBy>
  <cp:revision>32</cp:revision>
  <dcterms:created xsi:type="dcterms:W3CDTF">2022-06-22T01:21:34Z</dcterms:created>
  <dcterms:modified xsi:type="dcterms:W3CDTF">2023-06-20T05:33:03Z</dcterms:modified>
</cp:coreProperties>
</file>